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91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3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7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6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8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9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9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6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7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4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6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26A7F-6C57-3D4C-9C1A-C93F7BDAF3A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2D78C-3A5A-F64B-AF36-C3FD9E12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0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13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5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4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1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7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2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498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11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dited 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5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27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59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8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Sears</dc:creator>
  <cp:lastModifiedBy>Jim</cp:lastModifiedBy>
  <cp:revision>5</cp:revision>
  <dcterms:created xsi:type="dcterms:W3CDTF">2014-02-02T22:11:39Z</dcterms:created>
  <dcterms:modified xsi:type="dcterms:W3CDTF">2015-02-17T09:47:21Z</dcterms:modified>
</cp:coreProperties>
</file>