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7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7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1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7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0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5079-A075-46AC-861F-A70A225B5D74}" type="datetimeFigureOut">
              <a:rPr lang="en-US" smtClean="0"/>
              <a:t>11/30/2013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D9F3-24DC-4CC8-8DEA-499FB3079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tsqGvFI2-c6ajM&amp;tbnid=YE-6aaIlMXdIdM:&amp;ved=0CAUQjRw&amp;url=http%3A%2F%2Feverydaymath.concordnhschools.net%2Fmodules%2Fcms%2Fpages.phtml%3Fpageid%3D143147%26sessionid%3D&amp;ei=6c2ZUqDDB8fgoASVsoKABg&amp;bvm=bv.57155469,d.cGU&amp;psig=AFQjCNFXyprX1iK8T9gx7k_yZwpx_gUnjw&amp;ust=1385897824664035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ASEBEQEhQSEBQWDw8UERUVEBAUFBQQFREWFBQQEhYXHCYqFxklGhUVIDMgJDMqLC4tFh49OzAsQSg3OCsBCQoKDgwOGg8PGikfHyQsLCwsMDUsNDQpLCw1LjU1LDAqKSk1KTU1LywsLS4pNSkqLCkpLTUpKjEpLDIsKSwpKf/AABEIAHoAkgMBIgACEQEDEQH/xAAbAAEAAgMBAQAAAAAAAAAAAAAAAQUCBAYDB//EAEQQAAICAQIDAwUPAQUJAQAAAAECAAMRBBIFEyEiMVEGFkFh0RQXIzI1U1RxdJGTlLKz4XUlYnKBwSQzQlJVZYKh4hX/xAAbAQEAAgMBAQAAAAAAAAAAAAAAAgUBAwcEBv/EAC8RAAIBAgIIBAYDAAAAAAAAAAABAgMRBAUSFCExQVKhsTJRcXIGNGGB0fAikfH/2gAMAwEAAhEDEQA/APuMREAREQBERAESCZMASAZhc2FJ9U89I/THhM22XBsRETAEREAREQBERAEREAREQBESr4/rbKaucnVa3R7l25Lafus2+BUHf079mPTALLdNDiHGOWyVrW91jhmVE2jsKQGsZnICqCyjxJIxK/ykIY6dnVrdNvc3qiPZnsZqZ0TJevPfgHvU908tPoTay2aZfcQpDVU76Dstpfa9itQdjIoZV2kFTlT0x0IGtXxS3VXUpYX0iNXcpSuwrcutpft0u4715ZDgDv2k9RL7gd9pq23A8xGat2K4FhQ4Fq+phg/WTPPhfAUq3MxNtj2c2x2AGbtuzmKo6J2cL09CjvloIBq61+4Tz0z4b65jc2WJ+6YCbktljFmWYkzFGyAZlNJkREiATEjMQCYiIAiIgCIkE4gEzBlzkHuke6F8R98c9fEffM2B848oOD54jpdEluopqXQDaK7mBAWywKPX0wM+AE2PMNfpev8AzJ9k9+MMDx3Tkf8AT2/csnRTnuf43EUMW405tKx9A686dOmoO38VwXmzlvMNfpev/M/xHmIv0vX/AJn+Jdcb4oumoe9gzBSmQvUkNYqdB6T2u6Ya7jddbaZc7ufaEQjqNpQtzP8AD8UZ/viVEMdj5pNTe2/RXfQ167W5uiKfzBT6XrvzH/zHmCn0vXfmP4lvqfKPTVlg74Ckq7bLDWrgdazYF2hv7ucydJxpGYoxCtz760UZJYVnBcgDoPEnp1HXrJa7mNtLSkNdrc3RFR5hr9L135n+JPmGv0vX/mT7Jc6XjlFjBEYksGKE12Krhe81OygWD/CTPTWcVqqKqxbcQSFWuyxiowC21FJC9R17pB47MNLRcpXGu1eboih8w1+l6/8AMn2R5hr9L1/5n+J0Wi11dyCypg6EsAw7iVYqcf5gz3muWZ42Ls5tMa5W5uiOV8k9G1HFbKOdfanuMP8AC2l+0XA7u6fQ5wvC2A43Zn6Av652/PXxE6VlM5VMJCcndtHlzN3qRb4xj2PSJirg90ylmVoiIgCDEQDWu0g7x3zVI9Es5521BpOM7A4HX/Len+wP+5ZOonNcTrI45px/29/3LJ0s5h8TfOv0Lqr4KfsXdmlxPRtZygCAF1FVj59KplgB/wCW37pUDybdQ+GVytun9yhsgV6evUJeayfHIIz4Kg9HXf4nxKyvUUVorWb0v7I2jquzDMzfFAyf5mP/AO+MACuw3c018nKbg4QOSWzjZtKtu8GH1SuovEQhHQtbf14/nceV2K7WcF1J01ujQU7GNpWxnbO1rDZtKbfj5ON2cdx9GJ66fycdLdS4YEaiy4Wjd1Wtt2x6jjoRuOV7j39COs6jyhcvsCtSyO62qwRsn3NZau0jOR2QczPSeUNjJ2abbSldJuZeWoJfT12nlgntHFnxR4esT03xWjsS27/vx6cCOww4XwaxGpD11AUrgPzrnLEVmtWRCQK8gnOc95AHpm7qtLcl5vqVLd1KVsrOUI2O7K6ttPTtkEeoeEg8dDHFFb6gCuuxypRQqOMqBuPacgE7R6s4yJoanyrLVWNTW4xoTqN7bAtYIuCBgT1bdUek16OIqT0nFeW/z89t/wB2Gdliz4Donqp2WFS/NvdigIX4S53AGfUwH+UsppcP4iLssgbYCArnG2zp1Nfiuf8Ai7j6Mibsra7k6jc9/EkjmNIP7as+wr+udpRpfSek5HhQ/tyz7Av653U6rkrawNP0M5j44eyPYAYkxEtStEREAREQBIMmQYBw3Gvl3T/09v3bJ0E5/jXy7p/6e37tkvzOZ/Enzv2RdVfBT9q7s0OI8Neyyq1LOU1YsA7AdW37ch1yMjsjuIPrE1l4CwAcWnn802m01qQWZBWUNYI+D2KoxnPZBznv1NP5Q3O6uEzU1uwKNPqt4TmcvnG3bsIHxivgO8npNPjvFNQ2m1QylViWUYTFquiHUhQSc9sMACGXp1YTyU6OIjaF0lsX9vtt9Dx3TLQeTpLtZZaXdm3H4MKB8A9O1FB6Lhs+k9O8zx0fAr0NypcalY0oM1o5KppKajbX2hsclWHXcOyOkwo192/lVLWGs1WsDs7WsoNYXthd2evdtBA/1y0nHr8U22rUtdlltW1d5cNWtjcwE9Cp5LdnGQGHXpJvWEntTVvpwvw+zGw204EayDp7OSDVVW4NYsyKxtSxSSNtm3pk5HQdnpPOnyYVarKuYzB9GunJIGdoNx3nxJ5x+6edXFdV/s1jLTy77K12jmb6lepnQlicOegB6DGfTK7hnF9QlKVkq9lmp12G5WosCV1XsGyiZJOTgDoAJhU8S14lw6X4/S34F0dJw/hwp3KjHl9NlZ6is9chGJztP/L6PR4TdlfwbWWWITYhRlcqTssRXAAIsRbAGAIPp9IPfLCVVfT03p7yaOf4T8uWfYV/XO5nDcJ+XLPsC/rnczqmS/JU/QzmPjh7I9iYiJbFaIiIAiIgCQZMiAcNxr5d0/8AT2/dsnQTlPK/Xcji1N5S2xBodp2IW7Rtt6SffBp+Y1X4J9s57n+Dr1sXpU4tqx9C8PUq0qbgrrRXdlyvAaQ+/t/7zmBObZyubnPM5ecZz17sZ698hvJ6giwMHfft3b7bGwFfmKqEnsqG64Ep/fBp+Y1X4J9se+DT8xqvwT7ZU6pmHLI1ahX5GdBVwupXFgXDB7XB3N8azG84z6cCQvC6gK1C9K7Gsr7TdHIcE9/XpY3Q+MoPP+r5jVfgn2x5/wBXzGq/BPtkHgcdyy/f9ZnUa/Iy2p8m9OrIwFnYffUputNdbYIyiFsDox6euejcCo2BAGXbZZYjLZYrq9hYuysDkZLNkd3WUvvgVfMar8E+2PfBp+Y1X4J9sm8JmD26MhqFfkZe0cIqTZt3jY7uDzLCWdlKs1hJ+Ezk/Gz6PATdnK++DT8xqvwT7Y8/6vmNV+CfbNU8uxs3eUGxqNfkZtcJ+XLPsC/rncz535J6/wB0cWsvFdta+4wvbQr1Dj2z6JOk5TCVPCQjJWaR5czi41Yxe9Rj2JiIloVgiIgCIiAJEmIBiZXvYSSf9Zu6huyR6T0E8qdJ6T90nF22g8qqWPiB9c266gPH75mBJkXK4EiTEwDFlzNS7TkdRkj/ANzdkTKdgVmT6/vlhS+VB9Uwu0oPqMjSgjKn65OTTQPeJMTWBERAEREAREQBERAIxJiIAiIgCIiAIiIAkYkxAEREAREQBERA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693738"/>
            <a:ext cx="1743075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ASEBEQEhQSEBQWDw8UERUVEBAUFBQQFREWFBQQEhYXHCYqFxklGhUVIDMgJDMqLC4tFh49OzAsQSg3OCsBCQoKDgwOGg8PGikfHyQsLCwsMDUsNDQpLCw1LjU1LDAqKSk1KTU1LywsLS4pNSkqLCkpLTUpKjEpLDIsKSwpKf/AABEIAHoAkgMBIgACEQEDEQH/xAAbAAEAAgMBAQAAAAAAAAAAAAAAAQUCBAYDB//EAEQQAAICAQIDAwUPAQUJAQAAAAECAAMRBBIFEyEiMVEGFkFh0RQXIzI1U1RxdJGTlLKz4XUlYnKBwSQzQlJVZYKh4hX/xAAbAQEAAgMBAQAAAAAAAAAAAAAAAgUBAwcEBv/EAC8RAAIBAgIIBAYDAAAAAAAAAAABAgMRBAUSFCExQVKhsTJRcXIGNGGB0fAikfH/2gAMAwEAAhEDEQA/APuMREAREQBERAESCZMASAZhc2FJ9U89I/THhM22XBsRETAEREAREQBERAEREAREQBESr4/rbKaucnVa3R7l25Lafus2+BUHf079mPTALLdNDiHGOWyVrW91jhmVE2jsKQGsZnICqCyjxJIxK/ykIY6dnVrdNvc3qiPZnsZqZ0TJevPfgHvU908tPoTay2aZfcQpDVU76Dstpfa9itQdjIoZV2kFTlT0x0IGtXxS3VXUpYX0iNXcpSuwrcutpft0u4715ZDgDv2k9RL7gd9pq23A8xGat2K4FhQ4Fq+phg/WTPPhfAUq3MxNtj2c2x2AGbtuzmKo6J2cL09CjvloIBq61+4Tz0z4b65jc2WJ+6YCbktljFmWYkzFGyAZlNJkREiATEjMQCYiIAiIgCIkE4gEzBlzkHuke6F8R98c9fEffM2B848oOD54jpdEluopqXQDaK7mBAWywKPX0wM+AE2PMNfpev8AzJ9k9+MMDx3Tkf8AT2/csnRTnuf43EUMW405tKx9A686dOmoO38VwXmzlvMNfpev/M/xHmIv0vX/AJn+Jdcb4oumoe9gzBSmQvUkNYqdB6T2u6Ya7jddbaZc7ufaEQjqNpQtzP8AD8UZ/viVEMdj5pNTe2/RXfQ167W5uiKfzBT6XrvzH/zHmCn0vXfmP4lvqfKPTVlg74Ckq7bLDWrgdazYF2hv7ucydJxpGYoxCtz760UZJYVnBcgDoPEnp1HXrJa7mNtLSkNdrc3RFR5hr9L135n+JPmGv0vX/mT7Jc6XjlFjBEYksGKE12Krhe81OygWD/CTPTWcVqqKqxbcQSFWuyxiowC21FJC9R17pB47MNLRcpXGu1eboih8w1+l6/8AMn2R5hr9L1/5n+J0Wi11dyCypg6EsAw7iVYqcf5gz3muWZ42Ls5tMa5W5uiOV8k9G1HFbKOdfanuMP8AC2l+0XA7u6fQ5wvC2A43Zn6Av652/PXxE6VlM5VMJCcndtHlzN3qRb4xj2PSJirg90ylmVoiIgCDEQDWu0g7x3zVI9Es5521BpOM7A4HX/Len+wP+5ZOonNcTrI45px/29/3LJ0s5h8TfOv0Lqr4KfsXdmlxPRtZygCAF1FVj59KplgB/wCW37pUDybdQ+GVytun9yhsgV6evUJeayfHIIz4Kg9HXf4nxKyvUUVorWb0v7I2jquzDMzfFAyf5mP/AO+MACuw3c018nKbg4QOSWzjZtKtu8GH1SuovEQhHQtbf14/nceV2K7WcF1J01ujQU7GNpWxnbO1rDZtKbfj5ON2cdx9GJ66fycdLdS4YEaiy4Wjd1Wtt2x6jjoRuOV7j39COs6jyhcvsCtSyO62qwRsn3NZau0jOR2QczPSeUNjJ2abbSldJuZeWoJfT12nlgntHFnxR4esT03xWjsS27/vx6cCOww4XwaxGpD11AUrgPzrnLEVmtWRCQK8gnOc95AHpm7qtLcl5vqVLd1KVsrOUI2O7K6ttPTtkEeoeEg8dDHFFb6gCuuxypRQqOMqBuPacgE7R6s4yJoanyrLVWNTW4xoTqN7bAtYIuCBgT1bdUek16OIqT0nFeW/z89t/wB2Gdliz4Donqp2WFS/NvdigIX4S53AGfUwH+UsppcP4iLssgbYCArnG2zp1Nfiuf8Ai7j6Mibsra7k6jc9/EkjmNIP7as+wr+udpRpfSek5HhQ/tyz7Av653U6rkrawNP0M5j44eyPYAYkxEtStEREAREQBIMmQYBw3Gvl3T/09v3bJ0E5/jXy7p/6e37tkvzOZ/Enzv2RdVfBT9q7s0OI8Neyyq1LOU1YsA7AdW37ch1yMjsjuIPrE1l4CwAcWnn802m01qQWZBWUNYI+D2KoxnPZBznv1NP5Q3O6uEzU1uwKNPqt4TmcvnG3bsIHxivgO8npNPjvFNQ2m1QylViWUYTFquiHUhQSc9sMACGXp1YTyU6OIjaF0lsX9vtt9Dx3TLQeTpLtZZaXdm3H4MKB8A9O1FB6Lhs+k9O8zx0fAr0NypcalY0oM1o5KppKajbX2hsclWHXcOyOkwo192/lVLWGs1WsDs7WsoNYXthd2evdtBA/1y0nHr8U22rUtdlltW1d5cNWtjcwE9Cp5LdnGQGHXpJvWEntTVvpwvw+zGw204EayDp7OSDVVW4NYsyKxtSxSSNtm3pk5HQdnpPOnyYVarKuYzB9GunJIGdoNx3nxJ5x+6edXFdV/s1jLTy77K12jmb6lepnQlicOegB6DGfTK7hnF9QlKVkq9lmp12G5WosCV1XsGyiZJOTgDoAJhU8S14lw6X4/S34F0dJw/hwp3KjHl9NlZ6is9chGJztP/L6PR4TdlfwbWWWITYhRlcqTssRXAAIsRbAGAIPp9IPfLCVVfT03p7yaOf4T8uWfYV/XO5nDcJ+XLPsC/rnczqmS/JU/QzmPjh7I9iYiJbFaIiIAiIgCQZMiAcNxr5d0/8AT2/dsnQTlPK/Xcji1N5S2xBodp2IW7Rtt6SffBp+Y1X4J9s57n+Dr1sXpU4tqx9C8PUq0qbgrrRXdlyvAaQ+/t/7zmBObZyubnPM5ecZz17sZ698hvJ6giwMHfft3b7bGwFfmKqEnsqG64Ep/fBp+Y1X4J9se+DT8xqvwT7ZU6pmHLI1ahX5GdBVwupXFgXDB7XB3N8azG84z6cCQvC6gK1C9K7Gsr7TdHIcE9/XpY3Q+MoPP+r5jVfgn2x5/wBXzGq/BPtkHgcdyy/f9ZnUa/Iy2p8m9OrIwFnYffUputNdbYIyiFsDox6euejcCo2BAGXbZZYjLZYrq9hYuysDkZLNkd3WUvvgVfMar8E+2PfBp+Y1X4J9sm8JmD26MhqFfkZe0cIqTZt3jY7uDzLCWdlKs1hJ+Ezk/Gz6PATdnK++DT8xqvwT7Y8/6vmNV+CfbNU8uxs3eUGxqNfkZtcJ+XLPsC/rncz535J6/wB0cWsvFdta+4wvbQr1Dj2z6JOk5TCVPCQjJWaR5czi41Yxe9Rj2JiIloVgiIgCIiAJEmIBiZXvYSSf9Zu6huyR6T0E8qdJ6T90nF22g8qqWPiB9c266gPH75mBJkXK4EiTEwDFlzNS7TkdRkj/ANzdkTKdgVmT6/vlhS+VB9Uwu0oPqMjSgjKn65OTTQPeJMTWBERAEREAREQBERAIxJiIAiIgCIiAIiIAkYkxAEREAREQBERA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80975" y="-541338"/>
            <a:ext cx="1743075" cy="145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www.mathatube.com/images/ballp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257" y="2362200"/>
            <a:ext cx="5400675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Make a Ballpark Estimate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749455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You want your answer to BE IN PLAY!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Close to the correct answer.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458098"/>
            <a:ext cx="1733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don’t want to be OUT IN LEFT FIELD!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6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Make a Ballpark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</a:p>
          <a:p>
            <a:pPr lvl="1"/>
            <a:r>
              <a:rPr lang="en-US" dirty="0" smtClean="0"/>
              <a:t>When you make a Ballpark Estimate you change the numbers to close but EASIER numbers that you can easily add in your head.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Which is easier to solve mentally?</a:t>
            </a:r>
          </a:p>
          <a:p>
            <a:pPr marL="914400" lvl="2" indent="0">
              <a:buNone/>
            </a:pPr>
            <a:r>
              <a:rPr lang="en-US" dirty="0" smtClean="0"/>
              <a:t>30 + 50 =                   or</a:t>
            </a:r>
          </a:p>
          <a:p>
            <a:pPr marL="914400" lvl="2" indent="0">
              <a:buNone/>
            </a:pPr>
            <a:r>
              <a:rPr lang="en-US" dirty="0" smtClean="0"/>
              <a:t>27 + 54 = </a:t>
            </a:r>
          </a:p>
        </p:txBody>
      </p:sp>
    </p:spTree>
    <p:extLst>
      <p:ext uri="{BB962C8B-B14F-4D97-AF65-F5344CB8AC3E}">
        <p14:creationId xmlns:p14="http://schemas.microsoft.com/office/powerpoint/2010/main" val="255141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Make a Ballpark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32        1, 2, 3, or 4  we round down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u="heavy" dirty="0" smtClean="0"/>
              <a:t>+47</a:t>
            </a:r>
            <a:r>
              <a:rPr lang="en-US" dirty="0" smtClean="0"/>
              <a:t>        5, 6, 7, 8, or 9 we round up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30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u="heavy" dirty="0" smtClean="0"/>
              <a:t>+50</a:t>
            </a:r>
            <a:endParaRPr lang="en-US" u="heavy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33600" y="16764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2170632" y="2209800"/>
            <a:ext cx="381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03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 Make a Ballpark Estimate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46422" y="1472298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 1: Change each number  to a close but easier number.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2:  Add the easier numbers together.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Step 3:  Add the original numbers.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effectLst/>
              </a:rPr>
              <a:t>Step 4:  Does my answer make sense?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        Compare the numbers.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119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 Can Make a Ballpark Estimate</vt:lpstr>
      <vt:lpstr>I Can Make a Ballpark Estimate</vt:lpstr>
      <vt:lpstr>I Can Make a Ballpark Estimate</vt:lpstr>
      <vt:lpstr>I Can Make a Ballpark Estimate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Make a Ballpark Estimate</dc:title>
  <dc:creator>Jim</dc:creator>
  <cp:lastModifiedBy>Jim</cp:lastModifiedBy>
  <cp:revision>3</cp:revision>
  <dcterms:created xsi:type="dcterms:W3CDTF">2013-11-30T11:37:13Z</dcterms:created>
  <dcterms:modified xsi:type="dcterms:W3CDTF">2013-11-30T12:04:54Z</dcterms:modified>
</cp:coreProperties>
</file>